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gif" ContentType="image/gif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48" r:id="rId1"/>
  </p:sldMasterIdLst>
  <p:notesMasterIdLst>
    <p:notesMasterId r:id="rId12"/>
  </p:notesMasterIdLst>
  <p:sldIdLst>
    <p:sldId id="257" r:id="rId2"/>
    <p:sldId id="256" r:id="rId3"/>
    <p:sldId id="258" r:id="rId4"/>
    <p:sldId id="260" r:id="rId5"/>
    <p:sldId id="261" r:id="rId6"/>
    <p:sldId id="262" r:id="rId7"/>
    <p:sldId id="263" r:id="rId8"/>
    <p:sldId id="265" r:id="rId9"/>
    <p:sldId id="266" r:id="rId10"/>
    <p:sldId id="267" r:id="rId11"/>
  </p:sldIdLst>
  <p:sldSz cx="9144000" cy="6858000" type="screen4x3"/>
  <p:notesSz cx="6858000" cy="9144000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000" autoAdjust="0"/>
    <p:restoredTop sz="94660"/>
  </p:normalViewPr>
  <p:slideViewPr>
    <p:cSldViewPr>
      <p:cViewPr varScale="1">
        <p:scale>
          <a:sx n="72" d="100"/>
          <a:sy n="72" d="100"/>
        </p:scale>
        <p:origin x="1350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endParaRPr lang="en-US" altLang="ru-RU"/>
          </a:p>
        </p:txBody>
      </p:sp>
      <p:sp>
        <p:nvSpPr>
          <p:cNvPr id="3075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84613" y="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endParaRPr lang="en-US" altLang="ru-RU"/>
          </a:p>
        </p:txBody>
      </p:sp>
      <p:sp>
        <p:nvSpPr>
          <p:cNvPr id="3076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  <a:ext uri="{53640926-AAD7-44D8-BBD7-CCE9431645EC}">
              <a14:shadowObscured xmlns:a14="http://schemas.microsoft.com/office/drawing/2010/main" val="1"/>
            </a:ext>
          </a:extLst>
        </p:spPr>
      </p:sp>
      <p:sp>
        <p:nvSpPr>
          <p:cNvPr id="3077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ru-RU"/>
              <a:t>Click to edit Master text styles</a:t>
            </a:r>
          </a:p>
          <a:p>
            <a:pPr lvl="1"/>
            <a:r>
              <a:rPr lang="en-US" altLang="ru-RU"/>
              <a:t>Second level</a:t>
            </a:r>
          </a:p>
          <a:p>
            <a:pPr lvl="2"/>
            <a:r>
              <a:rPr lang="en-US" altLang="ru-RU"/>
              <a:t>Third level</a:t>
            </a:r>
          </a:p>
          <a:p>
            <a:pPr lvl="3"/>
            <a:r>
              <a:rPr lang="en-US" altLang="ru-RU"/>
              <a:t>Fourth level</a:t>
            </a:r>
          </a:p>
          <a:p>
            <a:pPr lvl="4"/>
            <a:r>
              <a:rPr lang="en-US" altLang="ru-RU"/>
              <a:t>Fifth level</a:t>
            </a:r>
          </a:p>
        </p:txBody>
      </p:sp>
      <p:sp>
        <p:nvSpPr>
          <p:cNvPr id="3078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5213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endParaRPr lang="en-US" altLang="ru-RU"/>
          </a:p>
        </p:txBody>
      </p:sp>
      <p:sp>
        <p:nvSpPr>
          <p:cNvPr id="3079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fld id="{69FA7C58-29FE-48E6-9857-E9C830DE45CA}" type="slidenum">
              <a:rPr lang="en-US" altLang="ru-RU"/>
              <a:pPr/>
              <a:t>‹#›</a:t>
            </a:fld>
            <a:endParaRPr lang="en-US" alt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1pPr>
    <a:lvl2pPr marL="4572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2pPr>
    <a:lvl3pPr marL="9144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3pPr>
    <a:lvl4pPr marL="13716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4pPr>
    <a:lvl5pPr marL="18288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105" name="Picture 9" descr="j0262911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098" name="Rectangle 2"/>
          <p:cNvSpPr>
            <a:spLocks noGrp="1" noChangeArrowheads="1"/>
          </p:cNvSpPr>
          <p:nvPr>
            <p:ph type="ctrTitle"/>
          </p:nvPr>
        </p:nvSpPr>
        <p:spPr>
          <a:xfrm>
            <a:off x="0" y="3733800"/>
            <a:ext cx="9144000" cy="2228850"/>
          </a:xfrm>
          <a:effectLst>
            <a:outerShdw dist="35921" dir="2700000" algn="ctr" rotWithShape="0">
              <a:schemeClr val="tx1"/>
            </a:outerShdw>
          </a:effectLst>
        </p:spPr>
        <p:txBody>
          <a:bodyPr/>
          <a:lstStyle>
            <a:lvl1pPr algn="ctr">
              <a:defRPr sz="4800">
                <a:solidFill>
                  <a:schemeClr val="bg1"/>
                </a:solidFill>
              </a:defRPr>
            </a:lvl1pPr>
          </a:lstStyle>
          <a:p>
            <a:pPr lvl="0"/>
            <a:r>
              <a:rPr lang="ru-RU" altLang="ru-RU" noProof="0"/>
              <a:t>Образец заголовка</a:t>
            </a:r>
            <a:endParaRPr lang="en-US" altLang="ru-RU" noProof="0"/>
          </a:p>
        </p:txBody>
      </p:sp>
      <p:sp>
        <p:nvSpPr>
          <p:cNvPr id="4099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0" y="6019800"/>
            <a:ext cx="9144000" cy="838200"/>
          </a:xfrm>
          <a:effectLst>
            <a:outerShdw dist="35921" dir="2700000" algn="ctr" rotWithShape="0">
              <a:schemeClr val="tx1"/>
            </a:outerShdw>
          </a:effectLst>
        </p:spPr>
        <p:txBody>
          <a:bodyPr/>
          <a:lstStyle>
            <a:lvl1pPr marL="0" indent="0" algn="ctr">
              <a:buFontTx/>
              <a:buNone/>
              <a:defRPr>
                <a:solidFill>
                  <a:schemeClr val="bg1"/>
                </a:solidFill>
              </a:defRPr>
            </a:lvl1pPr>
          </a:lstStyle>
          <a:p>
            <a:pPr lvl="0"/>
            <a:r>
              <a:rPr lang="ru-RU" altLang="ru-RU" noProof="0"/>
              <a:t>Образец подзаголовка</a:t>
            </a:r>
            <a:endParaRPr lang="en-US" altLang="ru-RU" noProof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53663895-AC13-4237-B97D-72957F9E7FBB}" type="datetime1">
              <a:rPr lang="en-US" altLang="ru-RU"/>
              <a:pPr/>
              <a:t>2/13/2017</a:t>
            </a:fld>
            <a:endParaRPr lang="en-US" alt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0E53CF1C-B226-4C2C-BAD8-09094402934C}" type="slidenum">
              <a:rPr lang="en-US" altLang="ru-RU"/>
              <a:pPr/>
              <a:t>‹#›</a:t>
            </a:fld>
            <a:endParaRPr lang="en-US" altLang="ru-RU"/>
          </a:p>
        </p:txBody>
      </p:sp>
    </p:spTree>
    <p:extLst>
      <p:ext uri="{BB962C8B-B14F-4D97-AF65-F5344CB8AC3E}">
        <p14:creationId xmlns:p14="http://schemas.microsoft.com/office/powerpoint/2010/main" val="76423910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23888" y="1709738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623888" y="4589463"/>
            <a:ext cx="7886700" cy="1500187"/>
          </a:xfrm>
        </p:spPr>
        <p:txBody>
          <a:bodyPr/>
          <a:lstStyle>
            <a:lvl1pPr marL="0" indent="0">
              <a:buNone/>
              <a:defRPr sz="2400"/>
            </a:lvl1pPr>
            <a:lvl2pPr marL="457200" indent="0">
              <a:buNone/>
              <a:defRPr sz="2000"/>
            </a:lvl2pPr>
            <a:lvl3pPr marL="914400" indent="0">
              <a:buNone/>
              <a:defRPr sz="18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438FC1B4-B4F4-4894-A47A-89715EA6A729}" type="datetime1">
              <a:rPr lang="en-US" altLang="ru-RU"/>
              <a:pPr/>
              <a:t>2/13/2017</a:t>
            </a:fld>
            <a:endParaRPr lang="en-US" alt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B7F017F1-28EC-49B0-B642-5F416016821F}" type="slidenum">
              <a:rPr lang="en-US" altLang="ru-RU"/>
              <a:pPr/>
              <a:t>‹#›</a:t>
            </a:fld>
            <a:endParaRPr lang="en-US" altLang="ru-RU"/>
          </a:p>
        </p:txBody>
      </p:sp>
    </p:spTree>
    <p:extLst>
      <p:ext uri="{BB962C8B-B14F-4D97-AF65-F5344CB8AC3E}">
        <p14:creationId xmlns:p14="http://schemas.microsoft.com/office/powerpoint/2010/main" val="26489982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304800" y="1600200"/>
            <a:ext cx="4229100" cy="4525963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86300" y="1600200"/>
            <a:ext cx="4229100" cy="4525963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52BA6ACF-5779-4D37-8C57-ADC7B814EF53}" type="datetime1">
              <a:rPr lang="en-US" altLang="ru-RU"/>
              <a:pPr/>
              <a:t>2/13/2017</a:t>
            </a:fld>
            <a:endParaRPr lang="en-US" alt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F1C0DCFD-B4CE-4750-8C1F-14AE35ABFCC7}" type="slidenum">
              <a:rPr lang="en-US" altLang="ru-RU"/>
              <a:pPr/>
              <a:t>‹#›</a:t>
            </a:fld>
            <a:endParaRPr lang="en-US" altLang="ru-RU"/>
          </a:p>
        </p:txBody>
      </p:sp>
    </p:spTree>
    <p:extLst>
      <p:ext uri="{BB962C8B-B14F-4D97-AF65-F5344CB8AC3E}">
        <p14:creationId xmlns:p14="http://schemas.microsoft.com/office/powerpoint/2010/main" val="205060664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30238" y="365125"/>
            <a:ext cx="7886700" cy="1325563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630238" y="1681163"/>
            <a:ext cx="386873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30238" y="2505075"/>
            <a:ext cx="3868737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7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788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A37AA928-DDD6-4870-9BAB-AD06B74F4E22}" type="datetime1">
              <a:rPr lang="en-US" altLang="ru-RU"/>
              <a:pPr/>
              <a:t>2/13/2017</a:t>
            </a:fld>
            <a:endParaRPr lang="en-US" alt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2BB0D7D6-A0B7-412C-B591-0CBA059DCDD3}" type="slidenum">
              <a:rPr lang="en-US" altLang="ru-RU"/>
              <a:pPr/>
              <a:t>‹#›</a:t>
            </a:fld>
            <a:endParaRPr lang="en-US" altLang="ru-RU"/>
          </a:p>
        </p:txBody>
      </p:sp>
    </p:spTree>
    <p:extLst>
      <p:ext uri="{BB962C8B-B14F-4D97-AF65-F5344CB8AC3E}">
        <p14:creationId xmlns:p14="http://schemas.microsoft.com/office/powerpoint/2010/main" val="316015070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F02B8457-EB8D-4B9E-85BC-F763AE13467D}" type="datetime1">
              <a:rPr lang="en-US" altLang="ru-RU"/>
              <a:pPr/>
              <a:t>2/13/2017</a:t>
            </a:fld>
            <a:endParaRPr lang="en-US" alt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4DB43EFA-1493-4EBA-958C-0069CB1B81E5}" type="slidenum">
              <a:rPr lang="en-US" altLang="ru-RU"/>
              <a:pPr/>
              <a:t>‹#›</a:t>
            </a:fld>
            <a:endParaRPr lang="en-US" altLang="ru-RU"/>
          </a:p>
        </p:txBody>
      </p:sp>
    </p:spTree>
    <p:extLst>
      <p:ext uri="{BB962C8B-B14F-4D97-AF65-F5344CB8AC3E}">
        <p14:creationId xmlns:p14="http://schemas.microsoft.com/office/powerpoint/2010/main" val="276167718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303F12AB-12E1-4317-A8A4-BB7DC3321167}" type="datetime1">
              <a:rPr lang="en-US" altLang="ru-RU"/>
              <a:pPr/>
              <a:t>2/13/2017</a:t>
            </a:fld>
            <a:endParaRPr lang="en-US" alt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43760F2E-E591-4AD3-A0E0-8AC0B0247957}" type="slidenum">
              <a:rPr lang="en-US" altLang="ru-RU"/>
              <a:pPr/>
              <a:t>‹#›</a:t>
            </a:fld>
            <a:endParaRPr lang="en-US" altLang="ru-RU"/>
          </a:p>
        </p:txBody>
      </p:sp>
    </p:spTree>
    <p:extLst>
      <p:ext uri="{BB962C8B-B14F-4D97-AF65-F5344CB8AC3E}">
        <p14:creationId xmlns:p14="http://schemas.microsoft.com/office/powerpoint/2010/main" val="395297171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887788" y="987425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353A4E2B-C23D-4A9C-8BAB-10F0B31401DD}" type="datetime1">
              <a:rPr lang="en-US" altLang="ru-RU"/>
              <a:pPr/>
              <a:t>2/13/2017</a:t>
            </a:fld>
            <a:endParaRPr lang="en-US" alt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A9105E6C-62AF-425C-98EC-80C08ACEF4FE}" type="slidenum">
              <a:rPr lang="en-US" altLang="ru-RU"/>
              <a:pPr/>
              <a:t>‹#›</a:t>
            </a:fld>
            <a:endParaRPr lang="en-US" altLang="ru-RU"/>
          </a:p>
        </p:txBody>
      </p:sp>
    </p:spTree>
    <p:extLst>
      <p:ext uri="{BB962C8B-B14F-4D97-AF65-F5344CB8AC3E}">
        <p14:creationId xmlns:p14="http://schemas.microsoft.com/office/powerpoint/2010/main" val="125222541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3887788" y="987425"/>
            <a:ext cx="462915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/>
              <a:t>Вставка рисунка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FCDAE80D-D4FC-4D91-A719-761C2F498DAE}" type="datetime1">
              <a:rPr lang="en-US" altLang="ru-RU"/>
              <a:pPr/>
              <a:t>2/13/2017</a:t>
            </a:fld>
            <a:endParaRPr lang="en-US" alt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056C1E47-1F06-43AB-B477-6416AB6C1F2B}" type="slidenum">
              <a:rPr lang="en-US" altLang="ru-RU"/>
              <a:pPr/>
              <a:t>‹#›</a:t>
            </a:fld>
            <a:endParaRPr lang="en-US" altLang="ru-RU"/>
          </a:p>
        </p:txBody>
      </p:sp>
    </p:spTree>
    <p:extLst>
      <p:ext uri="{BB962C8B-B14F-4D97-AF65-F5344CB8AC3E}">
        <p14:creationId xmlns:p14="http://schemas.microsoft.com/office/powerpoint/2010/main" val="12598621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52FFFEBE-F242-4AE7-8B73-6B2F67D8EA89}" type="datetime1">
              <a:rPr lang="en-US" altLang="ru-RU"/>
              <a:pPr/>
              <a:t>2/13/2017</a:t>
            </a:fld>
            <a:endParaRPr lang="en-US" alt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D949FA4B-A3A0-4334-AFCE-342EB4E624E3}" type="slidenum">
              <a:rPr lang="en-US" altLang="ru-RU"/>
              <a:pPr/>
              <a:t>‹#›</a:t>
            </a:fld>
            <a:endParaRPr lang="en-US" altLang="ru-RU"/>
          </a:p>
        </p:txBody>
      </p:sp>
    </p:spTree>
    <p:extLst>
      <p:ext uri="{BB962C8B-B14F-4D97-AF65-F5344CB8AC3E}">
        <p14:creationId xmlns:p14="http://schemas.microsoft.com/office/powerpoint/2010/main" val="98519210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762750" y="304800"/>
            <a:ext cx="2152650" cy="5821363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304800" y="304800"/>
            <a:ext cx="6305550" cy="5821363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58624D2B-14C0-488F-AB1B-D75A52530EEB}" type="datetime1">
              <a:rPr lang="en-US" altLang="ru-RU"/>
              <a:pPr/>
              <a:t>2/13/2017</a:t>
            </a:fld>
            <a:endParaRPr lang="en-US" alt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51ABC9C9-4E74-4FFD-A3C6-B7891B02C98B}" type="slidenum">
              <a:rPr lang="en-US" altLang="ru-RU"/>
              <a:pPr/>
              <a:t>‹#›</a:t>
            </a:fld>
            <a:endParaRPr lang="en-US" altLang="ru-RU"/>
          </a:p>
        </p:txBody>
      </p:sp>
    </p:spTree>
    <p:extLst>
      <p:ext uri="{BB962C8B-B14F-4D97-AF65-F5344CB8AC3E}">
        <p14:creationId xmlns:p14="http://schemas.microsoft.com/office/powerpoint/2010/main" val="428425148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34" name="Picture 10" descr="j0262911"/>
          <p:cNvPicPr>
            <a:picLocks noChangeAspect="1" noChangeArrowheads="1"/>
          </p:cNvPicPr>
          <p:nvPr/>
        </p:nvPicPr>
        <p:blipFill>
          <a:blip r:embed="rId13">
            <a:lum bright="70000" contrast="-7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304800" y="304800"/>
            <a:ext cx="8610600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 altLang="ru-RU"/>
              <a:t>Образец заголовка</a:t>
            </a:r>
            <a:endParaRPr lang="en-US" altLang="ru-RU"/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304800" y="1600200"/>
            <a:ext cx="8610600" cy="45259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altLang="ru-RU"/>
              <a:t>Образец текста</a:t>
            </a:r>
          </a:p>
          <a:p>
            <a:pPr lvl="1"/>
            <a:r>
              <a:rPr lang="ru-RU" altLang="ru-RU"/>
              <a:t>Второй уровень</a:t>
            </a:r>
          </a:p>
          <a:p>
            <a:pPr lvl="2"/>
            <a:r>
              <a:rPr lang="ru-RU" altLang="ru-RU"/>
              <a:t>Третий уровень</a:t>
            </a:r>
          </a:p>
          <a:p>
            <a:pPr lvl="3"/>
            <a:r>
              <a:rPr lang="ru-RU" altLang="ru-RU"/>
              <a:t>Четвертый уровень</a:t>
            </a:r>
          </a:p>
          <a:p>
            <a:pPr lvl="4"/>
            <a:r>
              <a:rPr lang="ru-RU" altLang="ru-RU"/>
              <a:t>Пятый уровень</a:t>
            </a:r>
            <a:endParaRPr lang="en-US" altLang="ru-RU"/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/>
            </a:lvl1pPr>
          </a:lstStyle>
          <a:p>
            <a:fld id="{94DA2445-026F-448D-A10E-83B6DED6E925}" type="datetime1">
              <a:rPr lang="en-US" altLang="ru-RU"/>
              <a:pPr/>
              <a:t>2/13/2017</a:t>
            </a:fld>
            <a:endParaRPr lang="en-US" altLang="ru-RU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/>
            </a:lvl1pPr>
          </a:lstStyle>
          <a:p>
            <a:endParaRPr lang="en-US" altLang="ru-RU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2400"/>
            </a:lvl1pPr>
          </a:lstStyle>
          <a:p>
            <a:fld id="{63F28EF1-A082-4599-A8CF-128546CD8611}" type="slidenum">
              <a:rPr lang="en-US" altLang="ru-RU"/>
              <a:pPr/>
              <a:t>‹#›</a:t>
            </a:fld>
            <a:endParaRPr lang="en-US" alt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 ftr="0"/>
  <p:txStyles>
    <p:titleStyle>
      <a:lvl1pPr algn="l" rtl="0" eaLnBrk="1" fontAlgn="base" hangingPunct="1">
        <a:spcBef>
          <a:spcPct val="0"/>
        </a:spcBef>
        <a:spcAft>
          <a:spcPct val="0"/>
        </a:spcAft>
        <a:defRPr sz="4000" kern="1200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Arial" panose="020B0604020202020204" pitchFamily="34" charset="0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Arial" panose="020B0604020202020204" pitchFamily="34" charset="0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Arial" panose="020B0604020202020204" pitchFamily="34" charset="0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Arial" panose="020B0604020202020204" pitchFamily="34" charset="0"/>
        </a:defRPr>
      </a:lvl5pPr>
      <a:lvl6pPr marL="457200" algn="l" rtl="0" eaLnBrk="1" fontAlgn="base" hangingPunct="1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Arial" panose="020B0604020202020204" pitchFamily="34" charset="0"/>
        </a:defRPr>
      </a:lvl6pPr>
      <a:lvl7pPr marL="914400" algn="l" rtl="0" eaLnBrk="1" fontAlgn="base" hangingPunct="1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Arial" panose="020B0604020202020204" pitchFamily="34" charset="0"/>
        </a:defRPr>
      </a:lvl7pPr>
      <a:lvl8pPr marL="1371600" algn="l" rtl="0" eaLnBrk="1" fontAlgn="base" hangingPunct="1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Arial" panose="020B0604020202020204" pitchFamily="34" charset="0"/>
        </a:defRPr>
      </a:lvl8pPr>
      <a:lvl9pPr marL="1828800" algn="l" rtl="0" eaLnBrk="1" fontAlgn="base" hangingPunct="1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Arial" panose="020B0604020202020204" pitchFamily="34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jpg"/><Relationship Id="rId3" Type="http://schemas.openxmlformats.org/officeDocument/2006/relationships/image" Target="../media/image3.jpg"/><Relationship Id="rId7" Type="http://schemas.openxmlformats.org/officeDocument/2006/relationships/image" Target="../media/image7.jp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.jpg"/><Relationship Id="rId5" Type="http://schemas.openxmlformats.org/officeDocument/2006/relationships/image" Target="../media/image5.jpg"/><Relationship Id="rId4" Type="http://schemas.openxmlformats.org/officeDocument/2006/relationships/image" Target="../media/image4.jpg"/><Relationship Id="rId9" Type="http://schemas.openxmlformats.org/officeDocument/2006/relationships/image" Target="../media/image9.jp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gif"/><Relationship Id="rId2" Type="http://schemas.openxmlformats.org/officeDocument/2006/relationships/image" Target="../media/image12.gif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 altLang="ru-RU" dirty="0"/>
              <a:t>     </a:t>
            </a:r>
            <a:fld id="{31007D5D-5156-4869-9344-0E4CCC340301}" type="slidenum">
              <a:rPr lang="en-US" altLang="ru-RU" smtClean="0"/>
              <a:pPr/>
              <a:t>1</a:t>
            </a:fld>
            <a:endParaRPr lang="en-US" altLang="ru-RU" dirty="0"/>
          </a:p>
        </p:txBody>
      </p:sp>
      <p:sp>
        <p:nvSpPr>
          <p:cNvPr id="512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ru-RU" dirty="0"/>
              <a:t>  </a:t>
            </a:r>
            <a:r>
              <a:rPr lang="en-US" altLang="ru-RU" dirty="0">
                <a:solidFill>
                  <a:srgbClr val="C00000"/>
                </a:solidFill>
              </a:rPr>
              <a:t>What are their problems?</a:t>
            </a:r>
            <a:endParaRPr lang="ru-RU" altLang="ru-RU" dirty="0">
              <a:solidFill>
                <a:srgbClr val="C00000"/>
              </a:solidFill>
            </a:endParaRPr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9552" y="2082253"/>
            <a:ext cx="1646436" cy="1953195"/>
          </a:xfrm>
          <a:prstGeom prst="rect">
            <a:avLst/>
          </a:prstGeom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90800" y="2082254"/>
            <a:ext cx="2433706" cy="1953195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92080" y="2082255"/>
            <a:ext cx="2087494" cy="1985203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79573" y="2020714"/>
            <a:ext cx="1535827" cy="2004534"/>
          </a:xfrm>
          <a:prstGeom prst="rect">
            <a:avLst/>
          </a:prstGeom>
        </p:spPr>
      </p:pic>
      <p:pic>
        <p:nvPicPr>
          <p:cNvPr id="8" name="Рисунок 7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9551" y="4128305"/>
            <a:ext cx="1728193" cy="1905000"/>
          </a:xfrm>
          <a:prstGeom prst="rect">
            <a:avLst/>
          </a:prstGeom>
        </p:spPr>
      </p:pic>
      <p:pic>
        <p:nvPicPr>
          <p:cNvPr id="9" name="Рисунок 8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27504" y="4154511"/>
            <a:ext cx="2857500" cy="1971652"/>
          </a:xfrm>
          <a:prstGeom prst="rect">
            <a:avLst/>
          </a:prstGeom>
        </p:spPr>
      </p:pic>
      <p:pic>
        <p:nvPicPr>
          <p:cNvPr id="10" name="Рисунок 9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05467" y="4067458"/>
            <a:ext cx="1905000" cy="2120247"/>
          </a:xfrm>
          <a:prstGeom prst="rect">
            <a:avLst/>
          </a:prstGeom>
        </p:spPr>
      </p:pic>
      <p:pic>
        <p:nvPicPr>
          <p:cNvPr id="11" name="Рисунок 10"/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08535" y="4025248"/>
            <a:ext cx="1906865" cy="2219978"/>
          </a:xfrm>
          <a:prstGeom prst="rect">
            <a:avLst/>
          </a:prstGeom>
        </p:spPr>
      </p:pic>
      <p:sp>
        <p:nvSpPr>
          <p:cNvPr id="14" name="Дата 3"/>
          <p:cNvSpPr>
            <a:spLocks noGrp="1"/>
          </p:cNvSpPr>
          <p:nvPr>
            <p:ph type="dt" sz="half" idx="10"/>
          </p:nvPr>
        </p:nvSpPr>
        <p:spPr>
          <a:xfrm>
            <a:off x="378838" y="6278563"/>
            <a:ext cx="2825010" cy="476250"/>
          </a:xfrm>
        </p:spPr>
        <p:txBody>
          <a:bodyPr/>
          <a:lstStyle/>
          <a:p>
            <a:r>
              <a:rPr lang="ru-RU" altLang="ru-RU" dirty="0"/>
              <a:t>Подготовила Мышелова О.А.</a:t>
            </a:r>
          </a:p>
          <a:p>
            <a:r>
              <a:rPr lang="ru-RU" altLang="ru-RU" dirty="0"/>
              <a:t>МОАУ «СОШ №25 г. Орска»</a:t>
            </a:r>
            <a:endParaRPr lang="en-US" altLang="ru-RU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2"/>
          <p:cNvSpPr>
            <a:spLocks noGrp="1" noChangeArrowheads="1"/>
          </p:cNvSpPr>
          <p:nvPr>
            <p:ph type="ctrTitle"/>
          </p:nvPr>
        </p:nvSpPr>
        <p:spPr/>
        <p:txBody>
          <a:bodyPr/>
          <a:lstStyle/>
          <a:p>
            <a:r>
              <a:rPr lang="en-US" altLang="ru-RU" dirty="0"/>
              <a:t>ANY PROBLEMS?</a:t>
            </a:r>
            <a:br>
              <a:rPr lang="en-US" altLang="ru-RU" dirty="0"/>
            </a:br>
            <a:r>
              <a:rPr lang="en-US" altLang="ru-RU" dirty="0"/>
              <a:t>CAN I </a:t>
            </a:r>
            <a:r>
              <a:rPr lang="en-US" altLang="ru-RU"/>
              <a:t>HEIP YOU?</a:t>
            </a:r>
            <a:endParaRPr lang="ru-RU" altLang="ru-RU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04800" y="304800"/>
            <a:ext cx="8610600" cy="603920"/>
          </a:xfrm>
        </p:spPr>
        <p:txBody>
          <a:bodyPr/>
          <a:lstStyle/>
          <a:p>
            <a:endParaRPr lang="ru-RU" dirty="0"/>
          </a:p>
        </p:txBody>
      </p:sp>
      <p:pic>
        <p:nvPicPr>
          <p:cNvPr id="6" name="Объект 5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9512" y="304800"/>
            <a:ext cx="8610600" cy="6384137"/>
          </a:xfrm>
        </p:spPr>
      </p:pic>
    </p:spTree>
    <p:extLst>
      <p:ext uri="{BB962C8B-B14F-4D97-AF65-F5344CB8AC3E}">
        <p14:creationId xmlns:p14="http://schemas.microsoft.com/office/powerpoint/2010/main" val="330657096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solidFill>
                  <a:srgbClr val="C00000"/>
                </a:solidFill>
              </a:rPr>
              <a:t>Define the functions of the modal verbs</a:t>
            </a:r>
            <a:r>
              <a:rPr lang="en-US" dirty="0">
                <a:solidFill>
                  <a:srgbClr val="0070C0"/>
                </a:solidFill>
              </a:rPr>
              <a:t>.</a:t>
            </a:r>
            <a:endParaRPr lang="ru-RU" dirty="0">
              <a:solidFill>
                <a:srgbClr val="0070C0"/>
              </a:solidFill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>
                <a:solidFill>
                  <a:srgbClr val="0070C0"/>
                </a:solidFill>
              </a:rPr>
              <a:t>What verbs express:</a:t>
            </a:r>
          </a:p>
          <a:p>
            <a:r>
              <a:rPr lang="en-US" dirty="0">
                <a:solidFill>
                  <a:srgbClr val="0070C0"/>
                </a:solidFill>
              </a:rPr>
              <a:t>possibility?</a:t>
            </a:r>
          </a:p>
          <a:p>
            <a:r>
              <a:rPr lang="en-US" dirty="0">
                <a:solidFill>
                  <a:srgbClr val="0070C0"/>
                </a:solidFill>
              </a:rPr>
              <a:t>probability?</a:t>
            </a:r>
          </a:p>
          <a:p>
            <a:r>
              <a:rPr lang="en-US" dirty="0">
                <a:solidFill>
                  <a:srgbClr val="0070C0"/>
                </a:solidFill>
              </a:rPr>
              <a:t>necessity?</a:t>
            </a:r>
          </a:p>
          <a:p>
            <a:r>
              <a:rPr lang="en-US" dirty="0">
                <a:solidFill>
                  <a:srgbClr val="0070C0"/>
                </a:solidFill>
              </a:rPr>
              <a:t>ability?</a:t>
            </a:r>
          </a:p>
          <a:p>
            <a:r>
              <a:rPr lang="en-US" dirty="0">
                <a:solidFill>
                  <a:srgbClr val="0070C0"/>
                </a:solidFill>
              </a:rPr>
              <a:t>obligation?</a:t>
            </a:r>
          </a:p>
          <a:p>
            <a:r>
              <a:rPr lang="en-US" dirty="0">
                <a:solidFill>
                  <a:srgbClr val="0070C0"/>
                </a:solidFill>
              </a:rPr>
              <a:t>advice?</a:t>
            </a:r>
          </a:p>
          <a:p>
            <a:r>
              <a:rPr lang="en-US" dirty="0">
                <a:solidFill>
                  <a:srgbClr val="0070C0"/>
                </a:solidFill>
              </a:rPr>
              <a:t>prohibition?</a:t>
            </a:r>
          </a:p>
          <a:p>
            <a:endParaRPr lang="ru-RU" dirty="0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53CF1C-B226-4C2C-BAD8-09094402934C}" type="slidenum">
              <a:rPr lang="en-US" altLang="ru-RU" smtClean="0"/>
              <a:pPr/>
              <a:t>4</a:t>
            </a:fld>
            <a:endParaRPr lang="en-US" altLang="ru-RU"/>
          </a:p>
        </p:txBody>
      </p:sp>
    </p:spTree>
    <p:extLst>
      <p:ext uri="{BB962C8B-B14F-4D97-AF65-F5344CB8AC3E}">
        <p14:creationId xmlns:p14="http://schemas.microsoft.com/office/powerpoint/2010/main" val="401078252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 Key: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 </a:t>
            </a:r>
          </a:p>
          <a:p>
            <a:r>
              <a:rPr lang="en-US" dirty="0"/>
              <a:t>              Possibility-might, may, can</a:t>
            </a:r>
          </a:p>
          <a:p>
            <a:r>
              <a:rPr lang="en-US" dirty="0"/>
              <a:t>              Probability-should, must</a:t>
            </a:r>
          </a:p>
          <a:p>
            <a:r>
              <a:rPr lang="en-US" dirty="0"/>
              <a:t>              Necessity-need to, must</a:t>
            </a:r>
          </a:p>
          <a:p>
            <a:r>
              <a:rPr lang="en-US" dirty="0"/>
              <a:t>              Obligation-have to, has to, must</a:t>
            </a:r>
          </a:p>
          <a:p>
            <a:r>
              <a:rPr lang="en-US" dirty="0"/>
              <a:t>              Advice-should</a:t>
            </a:r>
          </a:p>
          <a:p>
            <a:r>
              <a:rPr lang="en-US" dirty="0"/>
              <a:t>              Prohibition-mustn’t, don’t need</a:t>
            </a:r>
          </a:p>
          <a:p>
            <a:r>
              <a:rPr lang="en-US" dirty="0"/>
              <a:t>             Ability-can, could (past)</a:t>
            </a:r>
          </a:p>
          <a:p>
            <a:r>
              <a:rPr lang="en-US" dirty="0"/>
              <a:t>              Request- can, could, should</a:t>
            </a:r>
            <a:endParaRPr lang="ru-RU" dirty="0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altLang="ru-RU" dirty="0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53CF1C-B226-4C2C-BAD8-09094402934C}" type="slidenum">
              <a:rPr lang="en-US" altLang="ru-RU" smtClean="0"/>
              <a:pPr/>
              <a:t>5</a:t>
            </a:fld>
            <a:endParaRPr lang="en-US" altLang="ru-RU"/>
          </a:p>
        </p:txBody>
      </p:sp>
    </p:spTree>
    <p:extLst>
      <p:ext uri="{BB962C8B-B14F-4D97-AF65-F5344CB8AC3E}">
        <p14:creationId xmlns:p14="http://schemas.microsoft.com/office/powerpoint/2010/main" val="168642791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3200" dirty="0">
                <a:solidFill>
                  <a:srgbClr val="0070C0"/>
                </a:solidFill>
              </a:rPr>
              <a:t>If you are asked to describe a photo or a picture in the exam, here is some language you can use: </a:t>
            </a:r>
            <a:br>
              <a:rPr lang="ru-RU" dirty="0">
                <a:solidFill>
                  <a:srgbClr val="0070C0"/>
                </a:solidFill>
              </a:rPr>
            </a:br>
            <a:endParaRPr lang="ru-RU" sz="1200" dirty="0">
              <a:solidFill>
                <a:srgbClr val="0070C0"/>
              </a:solidFill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2000" dirty="0">
                <a:solidFill>
                  <a:srgbClr val="0070C0"/>
                </a:solidFill>
              </a:rPr>
              <a:t>What is in the picture</a:t>
            </a:r>
            <a:r>
              <a:rPr lang="en-US" sz="2000" dirty="0"/>
              <a:t>?</a:t>
            </a:r>
            <a:endParaRPr lang="ru-RU" sz="2000" dirty="0"/>
          </a:p>
          <a:p>
            <a:r>
              <a:rPr lang="en-US" sz="2000" dirty="0"/>
              <a:t> In the picture I can see ... There’s / There are ... There isn’t a ... / There aren’t any ... </a:t>
            </a:r>
            <a:endParaRPr lang="ru-RU" sz="2000" dirty="0"/>
          </a:p>
          <a:p>
            <a:r>
              <a:rPr lang="en-US" sz="2000" dirty="0"/>
              <a:t>Say what is happening with the present continuous </a:t>
            </a:r>
            <a:endParaRPr lang="ru-RU" sz="2000" dirty="0"/>
          </a:p>
          <a:p>
            <a:r>
              <a:rPr lang="en-US" sz="2000" dirty="0"/>
              <a:t>The man is ...</a:t>
            </a:r>
            <a:r>
              <a:rPr lang="en-US" sz="2000" dirty="0" err="1"/>
              <a:t>ing</a:t>
            </a:r>
            <a:r>
              <a:rPr lang="en-US" sz="2000" dirty="0"/>
              <a:t> The people are ...</a:t>
            </a:r>
            <a:r>
              <a:rPr lang="en-US" sz="2000" dirty="0" err="1"/>
              <a:t>ing</a:t>
            </a:r>
            <a:r>
              <a:rPr lang="en-US" sz="2000" dirty="0"/>
              <a:t> It’s raining. </a:t>
            </a:r>
            <a:endParaRPr lang="ru-RU" sz="2000" dirty="0"/>
          </a:p>
          <a:p>
            <a:r>
              <a:rPr lang="en-US" sz="2000" dirty="0"/>
              <a:t>Where in the picture?</a:t>
            </a:r>
            <a:endParaRPr lang="ru-RU" sz="2000" dirty="0"/>
          </a:p>
          <a:p>
            <a:r>
              <a:rPr lang="en-US" sz="2000" dirty="0"/>
              <a:t> At the top/bottom of the picture ... In the middle of the picture ... On the left/right of the picture ... next to in front of behind near on top of under </a:t>
            </a:r>
            <a:endParaRPr lang="ru-RU" sz="2000" dirty="0"/>
          </a:p>
          <a:p>
            <a:r>
              <a:rPr lang="en-US" sz="2000" dirty="0"/>
              <a:t>If something isn’t clear</a:t>
            </a:r>
            <a:endParaRPr lang="ru-RU" sz="2000" dirty="0"/>
          </a:p>
          <a:p>
            <a:r>
              <a:rPr lang="en-US" sz="2000" dirty="0"/>
              <a:t> It looks like a ... It might be a ... He could be ...</a:t>
            </a:r>
            <a:r>
              <a:rPr lang="en-US" sz="2000" dirty="0" err="1"/>
              <a:t>ing</a:t>
            </a:r>
            <a:r>
              <a:rPr lang="en-US" sz="2000" dirty="0"/>
              <a:t> Maybe it’s a </a:t>
            </a:r>
            <a:r>
              <a:rPr lang="en-US" dirty="0"/>
              <a:t>... </a:t>
            </a:r>
            <a:endParaRPr lang="ru-RU" dirty="0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663895-AC13-4237-B97D-72957F9E7FBB}" type="datetime1">
              <a:rPr lang="en-US" altLang="ru-RU" smtClean="0"/>
              <a:pPr/>
              <a:t>2/13/2017</a:t>
            </a:fld>
            <a:endParaRPr lang="en-US" alt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53CF1C-B226-4C2C-BAD8-09094402934C}" type="slidenum">
              <a:rPr lang="en-US" altLang="ru-RU" smtClean="0"/>
              <a:pPr/>
              <a:t>6</a:t>
            </a:fld>
            <a:endParaRPr lang="en-US" altLang="ru-RU"/>
          </a:p>
        </p:txBody>
      </p:sp>
    </p:spTree>
    <p:extLst>
      <p:ext uri="{BB962C8B-B14F-4D97-AF65-F5344CB8AC3E}">
        <p14:creationId xmlns:p14="http://schemas.microsoft.com/office/powerpoint/2010/main" val="40287428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  </a:t>
            </a:r>
            <a:r>
              <a:rPr lang="en-US" dirty="0">
                <a:solidFill>
                  <a:srgbClr val="C00000"/>
                </a:solidFill>
              </a:rPr>
              <a:t>Ex10 p 89            Key:</a:t>
            </a:r>
            <a:endParaRPr lang="ru-RU" dirty="0">
              <a:solidFill>
                <a:srgbClr val="C00000"/>
              </a:solidFill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4000" dirty="0">
                <a:solidFill>
                  <a:srgbClr val="0070C0"/>
                </a:solidFill>
              </a:rPr>
              <a:t>1 don’t have to come</a:t>
            </a:r>
          </a:p>
          <a:p>
            <a:r>
              <a:rPr lang="en-US" sz="4000" dirty="0">
                <a:solidFill>
                  <a:srgbClr val="0070C0"/>
                </a:solidFill>
              </a:rPr>
              <a:t> 2 didn’t need to </a:t>
            </a:r>
          </a:p>
          <a:p>
            <a:r>
              <a:rPr lang="en-US" sz="4000" dirty="0">
                <a:solidFill>
                  <a:srgbClr val="0070C0"/>
                </a:solidFill>
              </a:rPr>
              <a:t>3 must have left</a:t>
            </a:r>
          </a:p>
          <a:p>
            <a:r>
              <a:rPr lang="en-US" sz="4000" dirty="0">
                <a:solidFill>
                  <a:srgbClr val="0070C0"/>
                </a:solidFill>
              </a:rPr>
              <a:t>4 can’t have stolen </a:t>
            </a:r>
          </a:p>
          <a:p>
            <a:r>
              <a:rPr lang="en-US" sz="4000" dirty="0">
                <a:solidFill>
                  <a:srgbClr val="0070C0"/>
                </a:solidFill>
              </a:rPr>
              <a:t>5 should have arrived</a:t>
            </a:r>
            <a:endParaRPr lang="ru-RU" sz="4000" dirty="0">
              <a:solidFill>
                <a:srgbClr val="0070C0"/>
              </a:solidFill>
            </a:endParaRP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663895-AC13-4237-B97D-72957F9E7FBB}" type="datetime1">
              <a:rPr lang="en-US" altLang="ru-RU" smtClean="0"/>
              <a:pPr/>
              <a:t>2/13/2017</a:t>
            </a:fld>
            <a:endParaRPr lang="en-US" alt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53CF1C-B226-4C2C-BAD8-09094402934C}" type="slidenum">
              <a:rPr lang="en-US" altLang="ru-RU" smtClean="0"/>
              <a:pPr/>
              <a:t>7</a:t>
            </a:fld>
            <a:endParaRPr lang="en-US" altLang="ru-RU"/>
          </a:p>
        </p:txBody>
      </p:sp>
    </p:spTree>
    <p:extLst>
      <p:ext uri="{BB962C8B-B14F-4D97-AF65-F5344CB8AC3E}">
        <p14:creationId xmlns:p14="http://schemas.microsoft.com/office/powerpoint/2010/main" val="8877075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>
                <a:solidFill>
                  <a:srgbClr val="C00000"/>
                </a:solidFill>
              </a:rPr>
              <a:t>  </a:t>
            </a:r>
            <a:r>
              <a:rPr lang="en-US" dirty="0">
                <a:solidFill>
                  <a:srgbClr val="C00000"/>
                </a:solidFill>
              </a:rPr>
              <a:t>How do you feel? Any Problems?</a:t>
            </a:r>
            <a:endParaRPr lang="ru-RU" dirty="0">
              <a:solidFill>
                <a:srgbClr val="C00000"/>
              </a:solidFill>
            </a:endParaRPr>
          </a:p>
        </p:txBody>
      </p:sp>
      <p:pic>
        <p:nvPicPr>
          <p:cNvPr id="6" name="Объект 5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7584" y="1447799"/>
            <a:ext cx="7416824" cy="5273675"/>
          </a:xfrm>
        </p:spPr>
      </p:pic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altLang="ru-RU" dirty="0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53CF1C-B226-4C2C-BAD8-09094402934C}" type="slidenum">
              <a:rPr lang="en-US" altLang="ru-RU" smtClean="0"/>
              <a:pPr/>
              <a:t>8</a:t>
            </a:fld>
            <a:endParaRPr lang="en-US" altLang="ru-RU"/>
          </a:p>
        </p:txBody>
      </p:sp>
    </p:spTree>
    <p:extLst>
      <p:ext uri="{BB962C8B-B14F-4D97-AF65-F5344CB8AC3E}">
        <p14:creationId xmlns:p14="http://schemas.microsoft.com/office/powerpoint/2010/main" val="421320868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>
                <a:solidFill>
                  <a:srgbClr val="C00000"/>
                </a:solidFill>
              </a:rPr>
              <a:t>Hometask</a:t>
            </a:r>
            <a:endParaRPr lang="ru-RU" dirty="0">
              <a:solidFill>
                <a:srgbClr val="C00000"/>
              </a:solidFill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>
              <a:solidFill>
                <a:srgbClr val="0070C0"/>
              </a:solidFill>
            </a:endParaRPr>
          </a:p>
          <a:p>
            <a:endParaRPr lang="en-US" dirty="0">
              <a:solidFill>
                <a:srgbClr val="0070C0"/>
              </a:solidFill>
            </a:endParaRPr>
          </a:p>
          <a:p>
            <a:endParaRPr lang="en-US" dirty="0">
              <a:solidFill>
                <a:srgbClr val="0070C0"/>
              </a:solidFill>
            </a:endParaRPr>
          </a:p>
          <a:p>
            <a:r>
              <a:rPr lang="en-US" sz="4000" dirty="0">
                <a:solidFill>
                  <a:srgbClr val="0070C0"/>
                </a:solidFill>
              </a:rPr>
              <a:t>Ex 2,3 p38 Workbook</a:t>
            </a:r>
            <a:endParaRPr lang="ru-RU" sz="4000" dirty="0">
              <a:solidFill>
                <a:srgbClr val="0070C0"/>
              </a:solidFill>
            </a:endParaRP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663895-AC13-4237-B97D-72957F9E7FBB}" type="datetime1">
              <a:rPr lang="en-US" altLang="ru-RU" smtClean="0"/>
              <a:pPr/>
              <a:t>2/13/2017</a:t>
            </a:fld>
            <a:endParaRPr lang="en-US" alt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53CF1C-B226-4C2C-BAD8-09094402934C}" type="slidenum">
              <a:rPr lang="en-US" altLang="ru-RU" smtClean="0"/>
              <a:pPr/>
              <a:t>9</a:t>
            </a:fld>
            <a:endParaRPr lang="en-US" altLang="ru-RU"/>
          </a:p>
        </p:txBody>
      </p:sp>
    </p:spTree>
    <p:extLst>
      <p:ext uri="{BB962C8B-B14F-4D97-AF65-F5344CB8AC3E}">
        <p14:creationId xmlns:p14="http://schemas.microsoft.com/office/powerpoint/2010/main" val="280882949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6000" dirty="0">
                <a:solidFill>
                  <a:srgbClr val="00B050"/>
                </a:solidFill>
              </a:rPr>
              <a:t>          Don’t Worry!</a:t>
            </a:r>
            <a:endParaRPr lang="ru-RU" sz="6000" dirty="0">
              <a:solidFill>
                <a:srgbClr val="00B050"/>
              </a:solidFill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04800" y="1268760"/>
            <a:ext cx="8610600" cy="4857403"/>
          </a:xfrm>
        </p:spPr>
        <p:txBody>
          <a:bodyPr/>
          <a:lstStyle/>
          <a:p>
            <a:pPr marL="0" indent="0">
              <a:buNone/>
            </a:pPr>
            <a:endParaRPr lang="en-US" sz="9600" dirty="0"/>
          </a:p>
          <a:p>
            <a:pPr marL="0" indent="0">
              <a:buNone/>
            </a:pPr>
            <a:r>
              <a:rPr lang="en-US" sz="9600" dirty="0"/>
              <a:t>	</a:t>
            </a:r>
            <a:r>
              <a:rPr lang="en-US" sz="9600" dirty="0">
                <a:solidFill>
                  <a:srgbClr val="FF0000"/>
                </a:solidFill>
              </a:rPr>
              <a:t>Be Happy!!</a:t>
            </a:r>
            <a:endParaRPr lang="ru-RU" sz="9600" dirty="0">
              <a:solidFill>
                <a:srgbClr val="FF0000"/>
              </a:solidFill>
            </a:endParaRPr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53CF1C-B226-4C2C-BAD8-09094402934C}" type="slidenum">
              <a:rPr lang="en-US" altLang="ru-RU" smtClean="0"/>
              <a:pPr/>
              <a:t>10</a:t>
            </a:fld>
            <a:endParaRPr lang="en-US" altLang="ru-RU"/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03848" y="996945"/>
            <a:ext cx="2390775" cy="2705100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8949" y="180353"/>
            <a:ext cx="2190750" cy="952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34124342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Тема Office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Тема Office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>
    <a:extraClrScheme>
      <a:clrScheme name="Тема Office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Тема Office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Тема Office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Тема Office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Тема Office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Тема Office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Тема Office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Тема Office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Тема Office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Тема Office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Тема Office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Тема Office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Тема Offic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Презентация31ученица</Template>
  <TotalTime>111</TotalTime>
  <Words>294</Words>
  <Application>Microsoft Office PowerPoint</Application>
  <PresentationFormat>Экран (4:3)</PresentationFormat>
  <Paragraphs>58</Paragraphs>
  <Slides>10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1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10</vt:i4>
      </vt:variant>
    </vt:vector>
  </HeadingPairs>
  <TitlesOfParts>
    <vt:vector size="12" baseType="lpstr">
      <vt:lpstr>Arial</vt:lpstr>
      <vt:lpstr>Тема Office</vt:lpstr>
      <vt:lpstr>  What are their problems?</vt:lpstr>
      <vt:lpstr>ANY PROBLEMS? CAN I HEIP YOU?</vt:lpstr>
      <vt:lpstr>Презентация PowerPoint</vt:lpstr>
      <vt:lpstr>Define the functions of the modal verbs.</vt:lpstr>
      <vt:lpstr> Key:</vt:lpstr>
      <vt:lpstr>If you are asked to describe a photo or a picture in the exam, here is some language you can use:  </vt:lpstr>
      <vt:lpstr>  Ex10 p 89            Key:</vt:lpstr>
      <vt:lpstr>  How do you feel? Any Problems?</vt:lpstr>
      <vt:lpstr>Hometask</vt:lpstr>
      <vt:lpstr>          Don’t Worry!</vt:lpstr>
    </vt:vector>
  </TitlesOfParts>
  <Company>diakov.net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ANY PROBLEMS? CAN I HEIP YOU?</dc:title>
  <dc:creator>Нина Загоруй</dc:creator>
  <cp:lastModifiedBy>М видео</cp:lastModifiedBy>
  <cp:revision>20</cp:revision>
  <dcterms:created xsi:type="dcterms:W3CDTF">2017-01-24T07:31:01Z</dcterms:created>
  <dcterms:modified xsi:type="dcterms:W3CDTF">2017-02-13T15:53:34Z</dcterms:modified>
</cp:coreProperties>
</file>